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519"/>
    <p:restoredTop sz="94518"/>
  </p:normalViewPr>
  <p:slideViewPr>
    <p:cSldViewPr snapToGrid="0" snapToObjects="1">
      <p:cViewPr varScale="1">
        <p:scale>
          <a:sx n="52" d="100"/>
          <a:sy n="52" d="100"/>
        </p:scale>
        <p:origin x="192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Relationship Id="rId3" Type="http://schemas.openxmlformats.org/officeDocument/2006/relationships/image" Target="../media/image5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 Traits of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Strenge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761" y="867880"/>
            <a:ext cx="7699494" cy="161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24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Organization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44949"/>
          </a:xfrm>
        </p:spPr>
        <p:txBody>
          <a:bodyPr>
            <a:noAutofit/>
          </a:bodyPr>
          <a:lstStyle/>
          <a:p>
            <a:r>
              <a:rPr lang="en-US" sz="3600" dirty="0" smtClean="0"/>
              <a:t>Outline</a:t>
            </a:r>
          </a:p>
          <a:p>
            <a:r>
              <a:rPr lang="en-US" sz="3600" dirty="0" smtClean="0"/>
              <a:t>Introduction</a:t>
            </a:r>
          </a:p>
          <a:p>
            <a:r>
              <a:rPr lang="en-US" sz="3600" dirty="0" smtClean="0"/>
              <a:t>Body</a:t>
            </a:r>
          </a:p>
          <a:p>
            <a:r>
              <a:rPr lang="en-US" sz="3600" dirty="0" smtClean="0"/>
              <a:t>Conclusion</a:t>
            </a:r>
          </a:p>
          <a:p>
            <a:r>
              <a:rPr lang="en-US" sz="3600" dirty="0" smtClean="0"/>
              <a:t>Attention-Getting Title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8634"/>
          <a:stretch/>
        </p:blipFill>
        <p:spPr>
          <a:xfrm>
            <a:off x="6765333" y="2615395"/>
            <a:ext cx="4965986" cy="301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55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Organization = Cupcake Batter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671281"/>
            <a:ext cx="10563286" cy="3187517"/>
          </a:xfrm>
        </p:spPr>
        <p:txBody>
          <a:bodyPr/>
          <a:lstStyle/>
          <a:p>
            <a:r>
              <a:rPr lang="en-US" sz="3600" dirty="0" smtClean="0"/>
              <a:t>Organization is the cupcake batter for cupcakes. </a:t>
            </a:r>
          </a:p>
          <a:p>
            <a:r>
              <a:rPr lang="en-US" sz="3600" dirty="0"/>
              <a:t>I</a:t>
            </a:r>
            <a:r>
              <a:rPr lang="en-US" sz="3600" dirty="0" smtClean="0"/>
              <a:t>t combines all the ingredients                       (ideas) together into a precise,              organized  product.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0264" y="128132"/>
            <a:ext cx="2063508" cy="16085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971" y="3135516"/>
            <a:ext cx="3475948" cy="272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85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REMEMBER</a:t>
            </a:r>
            <a:r>
              <a:rPr lang="is-IS" sz="4800" dirty="0" smtClean="0"/>
              <a:t>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Do not use the words </a:t>
            </a:r>
            <a:r>
              <a:rPr lang="en-US" sz="4000" b="1" i="1" dirty="0" smtClean="0">
                <a:solidFill>
                  <a:srgbClr val="FF0000"/>
                </a:solidFill>
              </a:rPr>
              <a:t>like </a:t>
            </a:r>
            <a:r>
              <a:rPr lang="en-US" sz="4000" dirty="0" smtClean="0"/>
              <a:t>or </a:t>
            </a:r>
            <a:r>
              <a:rPr lang="en-US" sz="4000" b="1" i="1" dirty="0" smtClean="0">
                <a:solidFill>
                  <a:srgbClr val="FF0000"/>
                </a:solidFill>
              </a:rPr>
              <a:t>as</a:t>
            </a:r>
            <a:r>
              <a:rPr lang="en-US" sz="4000" dirty="0" smtClean="0"/>
              <a:t> when explaining your metaphor.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218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166</TotalTime>
  <Words>57</Words>
  <Application>Microsoft Macintosh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6 Traits of Writing</vt:lpstr>
      <vt:lpstr>Organization</vt:lpstr>
      <vt:lpstr>Organization = Cupcake Batter</vt:lpstr>
      <vt:lpstr>REMEMBER…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Traits of Writing</dc:title>
  <dc:creator>Stacey Strenge</dc:creator>
  <cp:lastModifiedBy>Stacey Strenge</cp:lastModifiedBy>
  <cp:revision>8</cp:revision>
  <dcterms:created xsi:type="dcterms:W3CDTF">2016-09-07T12:39:39Z</dcterms:created>
  <dcterms:modified xsi:type="dcterms:W3CDTF">2016-09-07T15:25:58Z</dcterms:modified>
</cp:coreProperties>
</file>