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9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8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7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2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6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6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1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D89B-1260-F64E-992A-4D1B96A9EE55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3620D-078F-D849-993B-BDDE5393B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3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0" dirty="0" smtClean="0">
                <a:latin typeface="Chalkduster"/>
                <a:cs typeface="Chalkduster"/>
              </a:rPr>
              <a:t>PLOT</a:t>
            </a:r>
            <a:endParaRPr lang="en-US" sz="20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29847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pple Chancery"/>
                <a:cs typeface="Apple Chancery"/>
              </a:rPr>
              <a:t>Plot</a:t>
            </a:r>
            <a:endParaRPr lang="en-US" sz="60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PLOT is the order in which the author has chosen to convey the events of a literary work.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  However, </a:t>
            </a:r>
            <a:r>
              <a:rPr lang="en-US" dirty="0" smtClean="0">
                <a:solidFill>
                  <a:srgbClr val="0000FF"/>
                </a:solidFill>
              </a:rPr>
              <a:t>the bottle was NOT marked “poison” so Alice ventured to taste it, </a:t>
            </a:r>
            <a:r>
              <a:rPr lang="en-US" dirty="0" smtClean="0"/>
              <a:t>and finding it very nice, (it had, in fact, a sort of mixed flavor of cherry-tart, custard, pineapple, roast turkey, toffee, and hot buttered toast,) [sic] </a:t>
            </a:r>
            <a:r>
              <a:rPr lang="en-US" dirty="0" smtClean="0">
                <a:solidFill>
                  <a:srgbClr val="0000FF"/>
                </a:solidFill>
              </a:rPr>
              <a:t>she very soon finished it off.</a:t>
            </a:r>
            <a:endParaRPr lang="en-US" dirty="0">
              <a:solidFill>
                <a:srgbClr val="0000FF"/>
              </a:solidFill>
            </a:endParaRPr>
          </a:p>
          <a:p>
            <a:pPr marL="457200" lvl="1" indent="0" algn="ctr">
              <a:buNone/>
            </a:pPr>
            <a:r>
              <a:rPr lang="en-US" i="1" dirty="0" smtClean="0"/>
              <a:t>Alice’s Adventures in Wonderland </a:t>
            </a:r>
            <a:r>
              <a:rPr lang="en-US" dirty="0" smtClean="0"/>
              <a:t>by Lewis Carroll</a:t>
            </a:r>
          </a:p>
        </p:txBody>
      </p:sp>
    </p:spTree>
    <p:extLst>
      <p:ext uri="{BB962C8B-B14F-4D97-AF65-F5344CB8AC3E}">
        <p14:creationId xmlns:p14="http://schemas.microsoft.com/office/powerpoint/2010/main" val="312800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Plot Notes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 plot serves as a skeleton on which the other elements of a story (characters, setting, etc…) hang.</a:t>
            </a:r>
          </a:p>
          <a:p>
            <a:r>
              <a:rPr lang="en-US" dirty="0" smtClean="0">
                <a:latin typeface="Comic Sans MS"/>
                <a:cs typeface="Comic Sans MS"/>
              </a:rPr>
              <a:t>A plot usually involves the unfolding and solving of a conflict.</a:t>
            </a:r>
          </a:p>
          <a:p>
            <a:r>
              <a:rPr lang="en-US" dirty="0" smtClean="0">
                <a:latin typeface="Comic Sans MS"/>
                <a:cs typeface="Comic Sans MS"/>
              </a:rPr>
              <a:t>Plots can be simple or complex.</a:t>
            </a:r>
          </a:p>
          <a:p>
            <a:r>
              <a:rPr lang="en-US" dirty="0" smtClean="0">
                <a:latin typeface="Comic Sans MS"/>
                <a:cs typeface="Comic Sans MS"/>
              </a:rPr>
              <a:t>Most novels include a main plot and one or </a:t>
            </a:r>
            <a:r>
              <a:rPr lang="en-US" smtClean="0">
                <a:latin typeface="Comic Sans MS"/>
                <a:cs typeface="Comic Sans MS"/>
              </a:rPr>
              <a:t>more subplots.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1917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153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PLOT</vt:lpstr>
      <vt:lpstr>Plot</vt:lpstr>
      <vt:lpstr>Plot Notes</vt:lpstr>
    </vt:vector>
  </TitlesOfParts>
  <Company>Wyndmere Public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 Strenge</dc:creator>
  <cp:lastModifiedBy>Stacey  Strenge</cp:lastModifiedBy>
  <cp:revision>2</cp:revision>
  <dcterms:created xsi:type="dcterms:W3CDTF">2012-02-02T03:18:44Z</dcterms:created>
  <dcterms:modified xsi:type="dcterms:W3CDTF">2012-02-02T03:41:45Z</dcterms:modified>
</cp:coreProperties>
</file>