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64" r:id="rId4"/>
    <p:sldId id="265" r:id="rId5"/>
    <p:sldId id="266" r:id="rId6"/>
    <p:sldId id="258" r:id="rId7"/>
    <p:sldId id="257" r:id="rId8"/>
    <p:sldId id="271" r:id="rId9"/>
    <p:sldId id="268" r:id="rId10"/>
    <p:sldId id="259" r:id="rId11"/>
    <p:sldId id="269" r:id="rId12"/>
    <p:sldId id="260" r:id="rId13"/>
    <p:sldId id="270" r:id="rId14"/>
    <p:sldId id="261" r:id="rId15"/>
    <p:sldId id="267" r:id="rId16"/>
    <p:sldId id="26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2" d="100"/>
          <a:sy n="52" d="100"/>
        </p:scale>
        <p:origin x="-22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0D50DC-ECC3-E949-B8B1-9F0F4C743CB6}" type="datetimeFigureOut">
              <a:rPr lang="en-US" smtClean="0"/>
              <a:t>2/14/12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13980-910B-E047-BF93-15216B18FC80}" type="slidenum">
              <a:rPr lang="en-US" smtClean="0"/>
              <a:t>‹#›</a:t>
            </a:fld>
            <a:endParaRPr lang="en-US"/>
          </a:p>
        </p:txBody>
      </p:sp>
    </p:spTree>
    <p:extLst>
      <p:ext uri="{BB962C8B-B14F-4D97-AF65-F5344CB8AC3E}">
        <p14:creationId xmlns:p14="http://schemas.microsoft.com/office/powerpoint/2010/main" val="1992180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D50DC-ECC3-E949-B8B1-9F0F4C743CB6}" type="datetimeFigureOut">
              <a:rPr lang="en-US" smtClean="0"/>
              <a:t>2/14/12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13980-910B-E047-BF93-15216B18FC80}" type="slidenum">
              <a:rPr lang="en-US" smtClean="0"/>
              <a:t>‹#›</a:t>
            </a:fld>
            <a:endParaRPr lang="en-US"/>
          </a:p>
        </p:txBody>
      </p:sp>
    </p:spTree>
    <p:extLst>
      <p:ext uri="{BB962C8B-B14F-4D97-AF65-F5344CB8AC3E}">
        <p14:creationId xmlns:p14="http://schemas.microsoft.com/office/powerpoint/2010/main" val="2347477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D50DC-ECC3-E949-B8B1-9F0F4C743CB6}" type="datetimeFigureOut">
              <a:rPr lang="en-US" smtClean="0"/>
              <a:t>2/14/12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13980-910B-E047-BF93-15216B18FC80}" type="slidenum">
              <a:rPr lang="en-US" smtClean="0"/>
              <a:t>‹#›</a:t>
            </a:fld>
            <a:endParaRPr lang="en-US"/>
          </a:p>
        </p:txBody>
      </p:sp>
    </p:spTree>
    <p:extLst>
      <p:ext uri="{BB962C8B-B14F-4D97-AF65-F5344CB8AC3E}">
        <p14:creationId xmlns:p14="http://schemas.microsoft.com/office/powerpoint/2010/main" val="37184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D50DC-ECC3-E949-B8B1-9F0F4C743CB6}" type="datetimeFigureOut">
              <a:rPr lang="en-US" smtClean="0"/>
              <a:t>2/14/12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13980-910B-E047-BF93-15216B18FC80}" type="slidenum">
              <a:rPr lang="en-US" smtClean="0"/>
              <a:t>‹#›</a:t>
            </a:fld>
            <a:endParaRPr lang="en-US"/>
          </a:p>
        </p:txBody>
      </p:sp>
    </p:spTree>
    <p:extLst>
      <p:ext uri="{BB962C8B-B14F-4D97-AF65-F5344CB8AC3E}">
        <p14:creationId xmlns:p14="http://schemas.microsoft.com/office/powerpoint/2010/main" val="3825410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0D50DC-ECC3-E949-B8B1-9F0F4C743CB6}" type="datetimeFigureOut">
              <a:rPr lang="en-US" smtClean="0"/>
              <a:t>2/14/12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13980-910B-E047-BF93-15216B18FC80}" type="slidenum">
              <a:rPr lang="en-US" smtClean="0"/>
              <a:t>‹#›</a:t>
            </a:fld>
            <a:endParaRPr lang="en-US"/>
          </a:p>
        </p:txBody>
      </p:sp>
    </p:spTree>
    <p:extLst>
      <p:ext uri="{BB962C8B-B14F-4D97-AF65-F5344CB8AC3E}">
        <p14:creationId xmlns:p14="http://schemas.microsoft.com/office/powerpoint/2010/main" val="200992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0D50DC-ECC3-E949-B8B1-9F0F4C743CB6}" type="datetimeFigureOut">
              <a:rPr lang="en-US" smtClean="0"/>
              <a:t>2/14/12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13980-910B-E047-BF93-15216B18FC80}" type="slidenum">
              <a:rPr lang="en-US" smtClean="0"/>
              <a:t>‹#›</a:t>
            </a:fld>
            <a:endParaRPr lang="en-US"/>
          </a:p>
        </p:txBody>
      </p:sp>
    </p:spTree>
    <p:extLst>
      <p:ext uri="{BB962C8B-B14F-4D97-AF65-F5344CB8AC3E}">
        <p14:creationId xmlns:p14="http://schemas.microsoft.com/office/powerpoint/2010/main" val="55787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0D50DC-ECC3-E949-B8B1-9F0F4C743CB6}" type="datetimeFigureOut">
              <a:rPr lang="en-US" smtClean="0"/>
              <a:t>2/14/12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D13980-910B-E047-BF93-15216B18FC80}" type="slidenum">
              <a:rPr lang="en-US" smtClean="0"/>
              <a:t>‹#›</a:t>
            </a:fld>
            <a:endParaRPr lang="en-US"/>
          </a:p>
        </p:txBody>
      </p:sp>
    </p:spTree>
    <p:extLst>
      <p:ext uri="{BB962C8B-B14F-4D97-AF65-F5344CB8AC3E}">
        <p14:creationId xmlns:p14="http://schemas.microsoft.com/office/powerpoint/2010/main" val="2122396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0D50DC-ECC3-E949-B8B1-9F0F4C743CB6}" type="datetimeFigureOut">
              <a:rPr lang="en-US" smtClean="0"/>
              <a:t>2/14/12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D13980-910B-E047-BF93-15216B18FC80}" type="slidenum">
              <a:rPr lang="en-US" smtClean="0"/>
              <a:t>‹#›</a:t>
            </a:fld>
            <a:endParaRPr lang="en-US"/>
          </a:p>
        </p:txBody>
      </p:sp>
    </p:spTree>
    <p:extLst>
      <p:ext uri="{BB962C8B-B14F-4D97-AF65-F5344CB8AC3E}">
        <p14:creationId xmlns:p14="http://schemas.microsoft.com/office/powerpoint/2010/main" val="1181237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D50DC-ECC3-E949-B8B1-9F0F4C743CB6}" type="datetimeFigureOut">
              <a:rPr lang="en-US" smtClean="0"/>
              <a:t>2/14/12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D13980-910B-E047-BF93-15216B18FC80}" type="slidenum">
              <a:rPr lang="en-US" smtClean="0"/>
              <a:t>‹#›</a:t>
            </a:fld>
            <a:endParaRPr lang="en-US"/>
          </a:p>
        </p:txBody>
      </p:sp>
    </p:spTree>
    <p:extLst>
      <p:ext uri="{BB962C8B-B14F-4D97-AF65-F5344CB8AC3E}">
        <p14:creationId xmlns:p14="http://schemas.microsoft.com/office/powerpoint/2010/main" val="59210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D50DC-ECC3-E949-B8B1-9F0F4C743CB6}" type="datetimeFigureOut">
              <a:rPr lang="en-US" smtClean="0"/>
              <a:t>2/14/12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13980-910B-E047-BF93-15216B18FC80}" type="slidenum">
              <a:rPr lang="en-US" smtClean="0"/>
              <a:t>‹#›</a:t>
            </a:fld>
            <a:endParaRPr lang="en-US"/>
          </a:p>
        </p:txBody>
      </p:sp>
    </p:spTree>
    <p:extLst>
      <p:ext uri="{BB962C8B-B14F-4D97-AF65-F5344CB8AC3E}">
        <p14:creationId xmlns:p14="http://schemas.microsoft.com/office/powerpoint/2010/main" val="2265719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D50DC-ECC3-E949-B8B1-9F0F4C743CB6}" type="datetimeFigureOut">
              <a:rPr lang="en-US" smtClean="0"/>
              <a:t>2/14/12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13980-910B-E047-BF93-15216B18FC80}" type="slidenum">
              <a:rPr lang="en-US" smtClean="0"/>
              <a:t>‹#›</a:t>
            </a:fld>
            <a:endParaRPr lang="en-US"/>
          </a:p>
        </p:txBody>
      </p:sp>
    </p:spTree>
    <p:extLst>
      <p:ext uri="{BB962C8B-B14F-4D97-AF65-F5344CB8AC3E}">
        <p14:creationId xmlns:p14="http://schemas.microsoft.com/office/powerpoint/2010/main" val="24204281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D50DC-ECC3-E949-B8B1-9F0F4C743CB6}" type="datetimeFigureOut">
              <a:rPr lang="en-US" smtClean="0"/>
              <a:t>2/14/12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13980-910B-E047-BF93-15216B18FC80}" type="slidenum">
              <a:rPr lang="en-US" smtClean="0"/>
              <a:t>‹#›</a:t>
            </a:fld>
            <a:endParaRPr lang="en-US"/>
          </a:p>
        </p:txBody>
      </p:sp>
    </p:spTree>
    <p:extLst>
      <p:ext uri="{BB962C8B-B14F-4D97-AF65-F5344CB8AC3E}">
        <p14:creationId xmlns:p14="http://schemas.microsoft.com/office/powerpoint/2010/main" val="1298158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937971"/>
          </a:xfrm>
          <a:prstGeom prst="rect">
            <a:avLst/>
          </a:prstGeom>
        </p:spPr>
      </p:pic>
    </p:spTree>
    <p:extLst>
      <p:ext uri="{BB962C8B-B14F-4D97-AF65-F5344CB8AC3E}">
        <p14:creationId xmlns:p14="http://schemas.microsoft.com/office/powerpoint/2010/main" val="1789111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Bold"/>
                <a:cs typeface="Comic Sans MS Bold"/>
              </a:rPr>
              <a:t>Different Types </a:t>
            </a:r>
            <a:endParaRPr lang="en-US" dirty="0">
              <a:latin typeface="Comic Sans MS Bold"/>
              <a:cs typeface="Comic Sans MS Bold"/>
            </a:endParaRPr>
          </a:p>
        </p:txBody>
      </p:sp>
      <p:sp>
        <p:nvSpPr>
          <p:cNvPr id="3" name="Content Placeholder 2"/>
          <p:cNvSpPr>
            <a:spLocks noGrp="1"/>
          </p:cNvSpPr>
          <p:nvPr>
            <p:ph idx="1"/>
          </p:nvPr>
        </p:nvSpPr>
        <p:spPr/>
        <p:txBody>
          <a:bodyPr/>
          <a:lstStyle/>
          <a:p>
            <a:r>
              <a:rPr lang="en-US" dirty="0" smtClean="0">
                <a:latin typeface="Comic Sans MS Bold"/>
                <a:cs typeface="Comic Sans MS Bold"/>
              </a:rPr>
              <a:t>First Person:</a:t>
            </a:r>
          </a:p>
          <a:p>
            <a:pPr lvl="1"/>
            <a:r>
              <a:rPr lang="en-US" dirty="0" smtClean="0">
                <a:latin typeface="Comic Sans MS Bold"/>
                <a:cs typeface="Comic Sans MS Bold"/>
              </a:rPr>
              <a:t>One of the story’s characters narrates using the pronoun </a:t>
            </a:r>
            <a:r>
              <a:rPr lang="en-US" i="1" dirty="0" smtClean="0">
                <a:latin typeface="Comic Sans MS Bold"/>
                <a:cs typeface="Comic Sans MS Bold"/>
              </a:rPr>
              <a:t>I.</a:t>
            </a:r>
            <a:endParaRPr lang="en-US" dirty="0">
              <a:latin typeface="Comic Sans MS Bold"/>
              <a:cs typeface="Comic Sans MS Bold"/>
            </a:endParaRPr>
          </a:p>
        </p:txBody>
      </p:sp>
    </p:spTree>
    <p:extLst>
      <p:ext uri="{BB962C8B-B14F-4D97-AF65-F5344CB8AC3E}">
        <p14:creationId xmlns:p14="http://schemas.microsoft.com/office/powerpoint/2010/main" val="39424969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9144000" cy="6919235"/>
          </a:xfrm>
          <a:prstGeom prst="rect">
            <a:avLst/>
          </a:prstGeom>
        </p:spPr>
      </p:pic>
    </p:spTree>
    <p:extLst>
      <p:ext uri="{BB962C8B-B14F-4D97-AF65-F5344CB8AC3E}">
        <p14:creationId xmlns:p14="http://schemas.microsoft.com/office/powerpoint/2010/main" val="7921485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Bold"/>
                <a:cs typeface="Comic Sans MS Bold"/>
              </a:rPr>
              <a:t>Different Types </a:t>
            </a:r>
            <a:endParaRPr lang="en-US" dirty="0">
              <a:latin typeface="Comic Sans MS Bold"/>
              <a:cs typeface="Comic Sans MS Bold"/>
            </a:endParaRPr>
          </a:p>
        </p:txBody>
      </p:sp>
      <p:sp>
        <p:nvSpPr>
          <p:cNvPr id="3" name="Content Placeholder 2"/>
          <p:cNvSpPr>
            <a:spLocks noGrp="1"/>
          </p:cNvSpPr>
          <p:nvPr>
            <p:ph idx="1"/>
          </p:nvPr>
        </p:nvSpPr>
        <p:spPr/>
        <p:txBody>
          <a:bodyPr/>
          <a:lstStyle/>
          <a:p>
            <a:r>
              <a:rPr lang="en-US" dirty="0" smtClean="0">
                <a:latin typeface="Comic Sans MS Bold"/>
                <a:cs typeface="Comic Sans MS Bold"/>
              </a:rPr>
              <a:t>Second Person:</a:t>
            </a:r>
          </a:p>
          <a:p>
            <a:pPr lvl="1"/>
            <a:r>
              <a:rPr lang="en-US" dirty="0" smtClean="0">
                <a:latin typeface="Comic Sans MS Bold"/>
                <a:cs typeface="Comic Sans MS Bold"/>
              </a:rPr>
              <a:t>The point of view places the reader in a story using the pronoun </a:t>
            </a:r>
            <a:r>
              <a:rPr lang="en-US" i="1" dirty="0" smtClean="0">
                <a:latin typeface="Comic Sans MS Bold"/>
                <a:cs typeface="Comic Sans MS Bold"/>
              </a:rPr>
              <a:t>you.</a:t>
            </a:r>
            <a:endParaRPr lang="en-US" dirty="0">
              <a:latin typeface="Comic Sans MS Bold"/>
              <a:cs typeface="Comic Sans MS Bold"/>
            </a:endParaRPr>
          </a:p>
        </p:txBody>
      </p:sp>
    </p:spTree>
    <p:extLst>
      <p:ext uri="{BB962C8B-B14F-4D97-AF65-F5344CB8AC3E}">
        <p14:creationId xmlns:p14="http://schemas.microsoft.com/office/powerpoint/2010/main" val="5272663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587500"/>
            <a:ext cx="9144000" cy="3661738"/>
          </a:xfrm>
          <a:prstGeom prst="rect">
            <a:avLst/>
          </a:prstGeom>
        </p:spPr>
      </p:pic>
    </p:spTree>
    <p:extLst>
      <p:ext uri="{BB962C8B-B14F-4D97-AF65-F5344CB8AC3E}">
        <p14:creationId xmlns:p14="http://schemas.microsoft.com/office/powerpoint/2010/main" val="30247834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Bold"/>
                <a:cs typeface="Comic Sans MS Bold"/>
              </a:rPr>
              <a:t>Different Types </a:t>
            </a:r>
            <a:endParaRPr lang="en-US" dirty="0">
              <a:latin typeface="Comic Sans MS Bold"/>
              <a:cs typeface="Comic Sans MS Bold"/>
            </a:endParaRPr>
          </a:p>
        </p:txBody>
      </p:sp>
      <p:sp>
        <p:nvSpPr>
          <p:cNvPr id="3" name="Content Placeholder 2"/>
          <p:cNvSpPr>
            <a:spLocks noGrp="1"/>
          </p:cNvSpPr>
          <p:nvPr>
            <p:ph idx="1"/>
          </p:nvPr>
        </p:nvSpPr>
        <p:spPr/>
        <p:txBody>
          <a:bodyPr/>
          <a:lstStyle/>
          <a:p>
            <a:r>
              <a:rPr lang="en-US" dirty="0" smtClean="0">
                <a:latin typeface="Comic Sans MS Bold"/>
                <a:cs typeface="Comic Sans MS Bold"/>
              </a:rPr>
              <a:t>Third Person (Limited):</a:t>
            </a:r>
          </a:p>
          <a:p>
            <a:pPr lvl="1"/>
            <a:r>
              <a:rPr lang="en-US" dirty="0" smtClean="0">
                <a:latin typeface="Comic Sans MS Bold"/>
                <a:cs typeface="Comic Sans MS Bold"/>
              </a:rPr>
              <a:t>The narrator is outside of the story and sees events through the eyes of only one character.  Limited third person uses the pronouns </a:t>
            </a:r>
            <a:r>
              <a:rPr lang="en-US" i="1" dirty="0" smtClean="0">
                <a:latin typeface="Comic Sans MS Bold"/>
                <a:cs typeface="Comic Sans MS Bold"/>
              </a:rPr>
              <a:t>she</a:t>
            </a:r>
            <a:r>
              <a:rPr lang="en-US" dirty="0" smtClean="0">
                <a:latin typeface="Comic Sans MS Bold"/>
                <a:cs typeface="Comic Sans MS Bold"/>
              </a:rPr>
              <a:t> and </a:t>
            </a:r>
            <a:r>
              <a:rPr lang="en-US" i="1" dirty="0" smtClean="0">
                <a:latin typeface="Comic Sans MS Bold"/>
                <a:cs typeface="Comic Sans MS Bold"/>
              </a:rPr>
              <a:t>he</a:t>
            </a:r>
            <a:r>
              <a:rPr lang="en-US" dirty="0" smtClean="0">
                <a:latin typeface="Comic Sans MS Bold"/>
                <a:cs typeface="Comic Sans MS Bold"/>
              </a:rPr>
              <a:t>.</a:t>
            </a:r>
            <a:endParaRPr lang="en-US" dirty="0">
              <a:latin typeface="Comic Sans MS Bold"/>
              <a:cs typeface="Comic Sans MS Bold"/>
            </a:endParaRPr>
          </a:p>
        </p:txBody>
      </p:sp>
    </p:spTree>
    <p:extLst>
      <p:ext uri="{BB962C8B-B14F-4D97-AF65-F5344CB8AC3E}">
        <p14:creationId xmlns:p14="http://schemas.microsoft.com/office/powerpoint/2010/main" val="40544071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28600"/>
            <a:ext cx="9144000" cy="6384727"/>
          </a:xfrm>
          <a:prstGeom prst="rect">
            <a:avLst/>
          </a:prstGeom>
        </p:spPr>
      </p:pic>
    </p:spTree>
    <p:extLst>
      <p:ext uri="{BB962C8B-B14F-4D97-AF65-F5344CB8AC3E}">
        <p14:creationId xmlns:p14="http://schemas.microsoft.com/office/powerpoint/2010/main" val="37535464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Bold"/>
                <a:cs typeface="Comic Sans MS Bold"/>
              </a:rPr>
              <a:t>Different Types </a:t>
            </a:r>
            <a:endParaRPr lang="en-US" dirty="0">
              <a:latin typeface="Comic Sans MS Bold"/>
              <a:cs typeface="Comic Sans MS Bold"/>
            </a:endParaRPr>
          </a:p>
        </p:txBody>
      </p:sp>
      <p:sp>
        <p:nvSpPr>
          <p:cNvPr id="3" name="Content Placeholder 2"/>
          <p:cNvSpPr>
            <a:spLocks noGrp="1"/>
          </p:cNvSpPr>
          <p:nvPr>
            <p:ph idx="1"/>
          </p:nvPr>
        </p:nvSpPr>
        <p:spPr/>
        <p:txBody>
          <a:bodyPr/>
          <a:lstStyle/>
          <a:p>
            <a:r>
              <a:rPr lang="en-US" dirty="0" smtClean="0">
                <a:latin typeface="Comic Sans MS Bold"/>
                <a:cs typeface="Comic Sans MS Bold"/>
              </a:rPr>
              <a:t>All-knowing third person (</a:t>
            </a:r>
            <a:r>
              <a:rPr lang="en-US" dirty="0">
                <a:latin typeface="Comic Sans MS Bold"/>
                <a:cs typeface="Comic Sans MS Bold"/>
              </a:rPr>
              <a:t>O</a:t>
            </a:r>
            <a:r>
              <a:rPr lang="en-US" dirty="0" smtClean="0">
                <a:latin typeface="Comic Sans MS Bold"/>
                <a:cs typeface="Comic Sans MS Bold"/>
              </a:rPr>
              <a:t>mniscient):</a:t>
            </a:r>
          </a:p>
          <a:p>
            <a:pPr lvl="1"/>
            <a:r>
              <a:rPr lang="en-US" dirty="0" smtClean="0">
                <a:latin typeface="Comic Sans MS Bold"/>
                <a:cs typeface="Comic Sans MS Bold"/>
              </a:rPr>
              <a:t>The narrator is not one of the characters in the story, but rather narrates as though looking in on the story and seeing the emotions, motives, and actions of all the characters.  The narrator uses the pronouns </a:t>
            </a:r>
            <a:r>
              <a:rPr lang="en-US" i="1" dirty="0" smtClean="0">
                <a:latin typeface="Comic Sans MS Bold"/>
                <a:cs typeface="Comic Sans MS Bold"/>
              </a:rPr>
              <a:t>he</a:t>
            </a:r>
            <a:r>
              <a:rPr lang="en-US" dirty="0" smtClean="0">
                <a:latin typeface="Comic Sans MS Bold"/>
                <a:cs typeface="Comic Sans MS Bold"/>
              </a:rPr>
              <a:t> and </a:t>
            </a:r>
            <a:r>
              <a:rPr lang="en-US" i="1" dirty="0" smtClean="0">
                <a:latin typeface="Comic Sans MS Bold"/>
                <a:cs typeface="Comic Sans MS Bold"/>
              </a:rPr>
              <a:t>she.</a:t>
            </a:r>
            <a:endParaRPr lang="en-US" i="1" dirty="0">
              <a:latin typeface="Comic Sans MS Bold"/>
              <a:cs typeface="Comic Sans MS Bold"/>
            </a:endParaRPr>
          </a:p>
        </p:txBody>
      </p:sp>
    </p:spTree>
    <p:extLst>
      <p:ext uri="{BB962C8B-B14F-4D97-AF65-F5344CB8AC3E}">
        <p14:creationId xmlns:p14="http://schemas.microsoft.com/office/powerpoint/2010/main" val="41757416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042383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096031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9307497" cy="6858000"/>
          </a:xfrm>
          <a:prstGeom prst="rect">
            <a:avLst/>
          </a:prstGeom>
        </p:spPr>
      </p:pic>
    </p:spTree>
    <p:extLst>
      <p:ext uri="{BB962C8B-B14F-4D97-AF65-F5344CB8AC3E}">
        <p14:creationId xmlns:p14="http://schemas.microsoft.com/office/powerpoint/2010/main" val="10805187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496160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37000"/>
          </a:blip>
          <a:stretch>
            <a:fillRect/>
          </a:stretch>
        </p:blipFill>
        <p:spPr>
          <a:xfrm>
            <a:off x="-1" y="0"/>
            <a:ext cx="9189547" cy="6858000"/>
          </a:xfrm>
          <a:prstGeom prst="rect">
            <a:avLst/>
          </a:prstGeom>
        </p:spPr>
      </p:pic>
      <p:sp>
        <p:nvSpPr>
          <p:cNvPr id="2" name="Title 1"/>
          <p:cNvSpPr>
            <a:spLocks noGrp="1"/>
          </p:cNvSpPr>
          <p:nvPr>
            <p:ph type="title"/>
          </p:nvPr>
        </p:nvSpPr>
        <p:spPr/>
        <p:txBody>
          <a:bodyPr>
            <a:normAutofit/>
          </a:bodyPr>
          <a:lstStyle/>
          <a:p>
            <a:r>
              <a:rPr lang="en-US" sz="6000" dirty="0" smtClean="0">
                <a:latin typeface="Apple Chancery"/>
                <a:cs typeface="Apple Chancery"/>
              </a:rPr>
              <a:t>Point of View</a:t>
            </a:r>
            <a:endParaRPr lang="en-US" sz="6000" dirty="0">
              <a:latin typeface="Apple Chancery"/>
              <a:cs typeface="Apple Chancery"/>
            </a:endParaRPr>
          </a:p>
        </p:txBody>
      </p:sp>
      <p:sp>
        <p:nvSpPr>
          <p:cNvPr id="3" name="Content Placeholder 2"/>
          <p:cNvSpPr>
            <a:spLocks noGrp="1"/>
          </p:cNvSpPr>
          <p:nvPr>
            <p:ph idx="1"/>
          </p:nvPr>
        </p:nvSpPr>
        <p:spPr/>
        <p:txBody>
          <a:bodyPr>
            <a:normAutofit/>
          </a:bodyPr>
          <a:lstStyle/>
          <a:p>
            <a:r>
              <a:rPr lang="en-US" dirty="0" smtClean="0"/>
              <a:t>POINT OF VIEW is the position or positions from which a literary work is told to the reader.</a:t>
            </a:r>
          </a:p>
          <a:p>
            <a:r>
              <a:rPr lang="en-US" dirty="0" smtClean="0"/>
              <a:t>Example:</a:t>
            </a:r>
          </a:p>
          <a:p>
            <a:pPr lvl="1"/>
            <a:r>
              <a:rPr lang="en-US" dirty="0" smtClean="0"/>
              <a:t>  </a:t>
            </a:r>
            <a:r>
              <a:rPr lang="en-US" dirty="0" smtClean="0">
                <a:solidFill>
                  <a:srgbClr val="0000FF"/>
                </a:solidFill>
              </a:rPr>
              <a:t>My</a:t>
            </a:r>
            <a:r>
              <a:rPr lang="en-US" dirty="0" smtClean="0"/>
              <a:t> name was Salmon, like the fish; first name, Suzie.</a:t>
            </a:r>
            <a:r>
              <a:rPr lang="en-US" dirty="0" smtClean="0">
                <a:solidFill>
                  <a:srgbClr val="0000FF"/>
                </a:solidFill>
              </a:rPr>
              <a:t> I </a:t>
            </a:r>
            <a:r>
              <a:rPr lang="en-US" dirty="0" smtClean="0"/>
              <a:t>was fourteen when</a:t>
            </a:r>
            <a:r>
              <a:rPr lang="en-US" dirty="0" smtClean="0">
                <a:solidFill>
                  <a:srgbClr val="0000FF"/>
                </a:solidFill>
              </a:rPr>
              <a:t> I </a:t>
            </a:r>
            <a:r>
              <a:rPr lang="en-US" dirty="0" smtClean="0"/>
              <a:t>was murdered on December 6, 1973.</a:t>
            </a:r>
            <a:endParaRPr lang="en-US" dirty="0">
              <a:solidFill>
                <a:srgbClr val="0000FF"/>
              </a:solidFill>
            </a:endParaRPr>
          </a:p>
          <a:p>
            <a:pPr marL="457200" lvl="1" indent="0" algn="ctr">
              <a:buNone/>
            </a:pPr>
            <a:r>
              <a:rPr lang="en-US" i="1" dirty="0" smtClean="0"/>
              <a:t>The Lovely Bones </a:t>
            </a:r>
            <a:r>
              <a:rPr lang="en-US" dirty="0" smtClean="0"/>
              <a:t>by Alice Sebold</a:t>
            </a:r>
          </a:p>
        </p:txBody>
      </p:sp>
    </p:spTree>
    <p:extLst>
      <p:ext uri="{BB962C8B-B14F-4D97-AF65-F5344CB8AC3E}">
        <p14:creationId xmlns:p14="http://schemas.microsoft.com/office/powerpoint/2010/main" val="19502894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Bold"/>
                <a:cs typeface="Comic Sans MS Bold"/>
              </a:rPr>
              <a:t>Point of View</a:t>
            </a:r>
            <a:endParaRPr lang="en-US" dirty="0">
              <a:latin typeface="Comic Sans MS Bold"/>
              <a:cs typeface="Comic Sans MS Bold"/>
            </a:endParaRPr>
          </a:p>
        </p:txBody>
      </p:sp>
      <p:sp>
        <p:nvSpPr>
          <p:cNvPr id="3" name="Content Placeholder 2"/>
          <p:cNvSpPr>
            <a:spLocks noGrp="1"/>
          </p:cNvSpPr>
          <p:nvPr>
            <p:ph idx="1"/>
          </p:nvPr>
        </p:nvSpPr>
        <p:spPr/>
        <p:txBody>
          <a:bodyPr/>
          <a:lstStyle/>
          <a:p>
            <a:r>
              <a:rPr lang="en-US" dirty="0" smtClean="0">
                <a:latin typeface="Comic Sans MS Bold"/>
                <a:cs typeface="Comic Sans MS Bold"/>
              </a:rPr>
              <a:t>The narrator’s position with respect to the characters and the reader.</a:t>
            </a:r>
          </a:p>
          <a:p>
            <a:r>
              <a:rPr lang="en-US" dirty="0" smtClean="0">
                <a:latin typeface="Comic Sans MS Bold"/>
                <a:cs typeface="Comic Sans MS Bold"/>
              </a:rPr>
              <a:t>Point of view helps determine when a reader is told, and when and how a reader feels about characters and events in a story.</a:t>
            </a:r>
            <a:endParaRPr lang="en-US" dirty="0">
              <a:latin typeface="Comic Sans MS Bold"/>
              <a:cs typeface="Comic Sans MS Bold"/>
            </a:endParaRPr>
          </a:p>
        </p:txBody>
      </p:sp>
    </p:spTree>
    <p:extLst>
      <p:ext uri="{BB962C8B-B14F-4D97-AF65-F5344CB8AC3E}">
        <p14:creationId xmlns:p14="http://schemas.microsoft.com/office/powerpoint/2010/main" val="2878606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Bold"/>
                <a:cs typeface="Comic Sans MS Bold"/>
              </a:rPr>
              <a:t>Point of View Chart</a:t>
            </a:r>
            <a:endParaRPr lang="en-US" dirty="0">
              <a:latin typeface="Comic Sans MS Bold"/>
              <a:cs typeface="Comic Sans MS Bold"/>
            </a:endParaRPr>
          </a:p>
        </p:txBody>
      </p:sp>
      <p:pic>
        <p:nvPicPr>
          <p:cNvPr id="4" name="Picture 3"/>
          <p:cNvPicPr>
            <a:picLocks noChangeAspect="1"/>
          </p:cNvPicPr>
          <p:nvPr/>
        </p:nvPicPr>
        <p:blipFill>
          <a:blip r:embed="rId2"/>
          <a:stretch>
            <a:fillRect/>
          </a:stretch>
        </p:blipFill>
        <p:spPr>
          <a:xfrm>
            <a:off x="2142051" y="2108199"/>
            <a:ext cx="4935643" cy="3589559"/>
          </a:xfrm>
          <a:prstGeom prst="rect">
            <a:avLst/>
          </a:prstGeom>
        </p:spPr>
      </p:pic>
    </p:spTree>
    <p:extLst>
      <p:ext uri="{BB962C8B-B14F-4D97-AF65-F5344CB8AC3E}">
        <p14:creationId xmlns:p14="http://schemas.microsoft.com/office/powerpoint/2010/main" val="9385920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850874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TotalTime>
  <Words>231</Words>
  <Application>Microsoft Macintosh PowerPoint</Application>
  <PresentationFormat>On-screen Show (4:3)</PresentationFormat>
  <Paragraphs>21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Point of View</vt:lpstr>
      <vt:lpstr>Point of View</vt:lpstr>
      <vt:lpstr>Point of View Chart</vt:lpstr>
      <vt:lpstr>PowerPoint Presentation</vt:lpstr>
      <vt:lpstr>Different Types </vt:lpstr>
      <vt:lpstr>PowerPoint Presentation</vt:lpstr>
      <vt:lpstr>Different Types </vt:lpstr>
      <vt:lpstr>PowerPoint Presentation</vt:lpstr>
      <vt:lpstr>Different Types </vt:lpstr>
      <vt:lpstr>PowerPoint Presentation</vt:lpstr>
      <vt:lpstr>Different Types </vt:lpstr>
    </vt:vector>
  </TitlesOfParts>
  <Company>Wyndmere Public Scool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Technology Manager</dc:creator>
  <cp:lastModifiedBy>Technology Manager</cp:lastModifiedBy>
  <cp:revision>6</cp:revision>
  <dcterms:created xsi:type="dcterms:W3CDTF">2012-02-14T17:42:18Z</dcterms:created>
  <dcterms:modified xsi:type="dcterms:W3CDTF">2012-02-14T18:15:49Z</dcterms:modified>
</cp:coreProperties>
</file>