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81" r:id="rId3"/>
    <p:sldId id="282" r:id="rId4"/>
    <p:sldId id="28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7368CF"/>
    <a:srgbClr val="E5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7F178-B55B-004A-8BB2-0EEBF3E7A67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E606-9851-9B4C-B001-E0DD9D8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0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989489" y="1037922"/>
            <a:ext cx="7194254" cy="4826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9856" y="1552311"/>
            <a:ext cx="3213922" cy="972153"/>
          </a:xfrm>
          <a:prstGeom prst="rect">
            <a:avLst/>
          </a:prstGeom>
          <a:solidFill>
            <a:schemeClr val="tx2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4435" y="1832842"/>
            <a:ext cx="346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Protagonists &amp; Antagonists</a:t>
            </a:r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184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4797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Penny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Madame 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Medusa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3" r="-1"/>
          <a:stretch/>
        </p:blipFill>
        <p:spPr>
          <a:xfrm>
            <a:off x="3422109" y="2465311"/>
            <a:ext cx="2318291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707078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Woody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Buzz </a:t>
                      </a:r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Lightyear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Lotso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413" y="2487893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7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736744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Title Character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(an animal)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Man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37" y="2556335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8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517382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Rapunzel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Mother </a:t>
                      </a:r>
                    </a:p>
                    <a:p>
                      <a:pPr algn="ctr"/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Gothel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8" y="2528811"/>
            <a:ext cx="24257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000236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Title 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Character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Clayton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462492"/>
            <a:ext cx="228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960751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Remy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Alfredo Linguini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Skinner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13" r="6092"/>
          <a:stretch/>
        </p:blipFill>
        <p:spPr>
          <a:xfrm>
            <a:off x="3457389" y="2489777"/>
            <a:ext cx="2451924" cy="34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0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485794"/>
              </p:ext>
            </p:extLst>
          </p:nvPr>
        </p:nvGraphicFramePr>
        <p:xfrm>
          <a:off x="1463675" y="2119313"/>
          <a:ext cx="6196014" cy="1285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Title 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Character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Monstro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the Whale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&amp;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Stromboli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538" r="14706"/>
          <a:stretch/>
        </p:blipFill>
        <p:spPr>
          <a:xfrm>
            <a:off x="3386830" y="2487853"/>
            <a:ext cx="2451924" cy="35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2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23778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Title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Character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Eve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Auto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002" r="16087"/>
          <a:stretch/>
        </p:blipFill>
        <p:spPr>
          <a:xfrm>
            <a:off x="3510307" y="2539999"/>
            <a:ext cx="2399005" cy="35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040900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Title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Character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Governor </a:t>
                      </a:r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Ratcliffe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11" y="2573271"/>
            <a:ext cx="1992873" cy="32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492376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Mowgli</a:t>
                      </a:r>
                      <a:endParaRPr lang="en-US" baseline="0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Shere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Khan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54" r="17176"/>
          <a:stretch/>
        </p:blipFill>
        <p:spPr>
          <a:xfrm>
            <a:off x="3475028" y="2487852"/>
            <a:ext cx="2293167" cy="34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2508" y="635039"/>
            <a:ext cx="8024291" cy="782598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Protagonist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2509" y="1600200"/>
            <a:ext cx="778447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PROTAGONIST is the principal or main character around which a literary work usually revolves.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Maggie </a:t>
            </a:r>
            <a:r>
              <a:rPr lang="en-US" dirty="0" smtClean="0"/>
              <a:t>by now was standing in the door. I could almost hear the sound her feet made as they scraped over each other.</a:t>
            </a:r>
          </a:p>
          <a:p>
            <a:pPr marL="457200" lvl="1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pPr marL="457200" lvl="1" indent="0" algn="ctr">
              <a:buNone/>
            </a:pPr>
            <a:r>
              <a:rPr lang="en-US" i="1" dirty="0" smtClean="0"/>
              <a:t>Everyday Use </a:t>
            </a:r>
            <a:r>
              <a:rPr lang="en-US" dirty="0" smtClean="0"/>
              <a:t>by Alice Walker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414068" y="502791"/>
            <a:ext cx="8272731" cy="60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570342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Emperor</a:t>
                      </a:r>
                    </a:p>
                    <a:p>
                      <a:pPr algn="ctr"/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Kuzco</a:t>
                      </a:r>
                      <a:endParaRPr lang="en-US" baseline="0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Yzma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64" y="2485689"/>
            <a:ext cx="2505027" cy="35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04831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Eddie Valiant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Title Character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Judge Doom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27" r="22115"/>
          <a:stretch/>
        </p:blipFill>
        <p:spPr>
          <a:xfrm>
            <a:off x="3669065" y="2487851"/>
            <a:ext cx="1905093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402678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Title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Character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Jafar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8" y="2537999"/>
            <a:ext cx="22733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8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694439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Title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Character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Shan Yu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03" r="15323"/>
          <a:stretch/>
        </p:blipFill>
        <p:spPr>
          <a:xfrm>
            <a:off x="3369189" y="2525060"/>
            <a:ext cx="2363725" cy="33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1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46911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Carl </a:t>
                      </a:r>
                    </a:p>
                    <a:p>
                      <a:pPr algn="ctr"/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Fredricksen</a:t>
                      </a:r>
                      <a:endParaRPr lang="en-US" baseline="0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Charles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F.</a:t>
                      </a:r>
                    </a:p>
                    <a:p>
                      <a:pPr algn="ctr"/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Muntz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2482952"/>
            <a:ext cx="2336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18310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Belle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Beast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Gaston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737" y="2491150"/>
            <a:ext cx="22479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3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247367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Pongo</a:t>
                      </a:r>
                      <a:endParaRPr lang="en-US" baseline="0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Perdita</a:t>
                      </a:r>
                      <a:endParaRPr lang="en-US" baseline="0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Cruella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Vil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268" y="2519245"/>
            <a:ext cx="2413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996222"/>
              </p:ext>
            </p:extLst>
          </p:nvPr>
        </p:nvGraphicFramePr>
        <p:xfrm>
          <a:off x="1463675" y="2119313"/>
          <a:ext cx="6196014" cy="7416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Hercules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Hades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352" y="2561885"/>
            <a:ext cx="2698880" cy="33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701381" y="501346"/>
            <a:ext cx="7719558" cy="5767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01346"/>
            <a:ext cx="8229600" cy="91629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Antagonist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8741" y="1540365"/>
            <a:ext cx="760219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ANTAGONIST is the character who opposes the central character, causing conflict.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Kerchak grunted and turned away, for he was </a:t>
            </a:r>
            <a:r>
              <a:rPr lang="en-US" dirty="0" smtClean="0">
                <a:solidFill>
                  <a:srgbClr val="0000FF"/>
                </a:solidFill>
              </a:rPr>
              <a:t>jealous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this strange member of his band. </a:t>
            </a:r>
            <a:r>
              <a:rPr lang="en-US" dirty="0" smtClean="0">
                <a:solidFill>
                  <a:srgbClr val="F3302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 his little evil brain he sought for some excuse to wreak his hatred upon Tarzan.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Tarzan of the Apes </a:t>
            </a:r>
            <a:r>
              <a:rPr lang="en-US" dirty="0" smtClean="0"/>
              <a:t>by Edgar Rice Burroughs</a:t>
            </a:r>
          </a:p>
        </p:txBody>
      </p:sp>
    </p:spTree>
    <p:extLst>
      <p:ext uri="{BB962C8B-B14F-4D97-AF65-F5344CB8AC3E}">
        <p14:creationId xmlns:p14="http://schemas.microsoft.com/office/powerpoint/2010/main" val="337681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97615"/>
              </p:ext>
            </p:extLst>
          </p:nvPr>
        </p:nvGraphicFramePr>
        <p:xfrm>
          <a:off x="1200150" y="2077861"/>
          <a:ext cx="67437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743700" imgH="1841500" progId="Word.Document.12">
                  <p:embed/>
                </p:oleObj>
              </mc:Choice>
              <mc:Fallback>
                <p:oleObj name="Document" r:id="rId3" imgW="6743700" imgH="184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150" y="2077861"/>
                        <a:ext cx="67437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45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221500"/>
              </p:ext>
            </p:extLst>
          </p:nvPr>
        </p:nvGraphicFramePr>
        <p:xfrm>
          <a:off x="1463675" y="2119313"/>
          <a:ext cx="6196014" cy="7416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Tiana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Doctor </a:t>
                      </a:r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Facilier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82" y="2518486"/>
            <a:ext cx="2273317" cy="33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9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848615"/>
              </p:ext>
            </p:extLst>
          </p:nvPr>
        </p:nvGraphicFramePr>
        <p:xfrm>
          <a:off x="1463675" y="2119313"/>
          <a:ext cx="6196014" cy="7416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Simba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Scar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03" r="14706"/>
          <a:stretch/>
        </p:blipFill>
        <p:spPr>
          <a:xfrm>
            <a:off x="3369190" y="2434929"/>
            <a:ext cx="2469564" cy="34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9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562216"/>
              </p:ext>
            </p:extLst>
          </p:nvPr>
        </p:nvGraphicFramePr>
        <p:xfrm>
          <a:off x="1463675" y="2119313"/>
          <a:ext cx="6196014" cy="1285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James P. Sullivan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Michael </a:t>
                      </a:r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Wazowski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Randall Boggs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Henry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Waternoose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III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90" r="15462"/>
          <a:stretch/>
        </p:blipFill>
        <p:spPr>
          <a:xfrm>
            <a:off x="3580867" y="2539999"/>
            <a:ext cx="2099129" cy="30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81288"/>
              </p:ext>
            </p:extLst>
          </p:nvPr>
        </p:nvGraphicFramePr>
        <p:xfrm>
          <a:off x="1463675" y="2119313"/>
          <a:ext cx="6196014" cy="101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Quasimodo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Judge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Claude </a:t>
                      </a:r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Frollo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88" y="2498469"/>
            <a:ext cx="2400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0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Name that Disney Movie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989028"/>
              </p:ext>
            </p:extLst>
          </p:nvPr>
        </p:nvGraphicFramePr>
        <p:xfrm>
          <a:off x="1463675" y="2119313"/>
          <a:ext cx="6196014" cy="1285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Protagonist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Movie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Antagonist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Bob Parr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(Mr.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Title Character)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736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Buddy Pine</a:t>
                      </a:r>
                    </a:p>
                  </a:txBody>
                  <a:tcPr>
                    <a:solidFill>
                      <a:srgbClr val="7368C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20" r="15941"/>
          <a:stretch/>
        </p:blipFill>
        <p:spPr>
          <a:xfrm>
            <a:off x="3492666" y="2558417"/>
            <a:ext cx="2293167" cy="33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7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832</TotalTime>
  <Words>379</Words>
  <Application>Microsoft Macintosh PowerPoint</Application>
  <PresentationFormat>On-screen Show (4:3)</PresentationFormat>
  <Paragraphs>174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Pushpin</vt:lpstr>
      <vt:lpstr>Document</vt:lpstr>
      <vt:lpstr>PowerPoint Presentation</vt:lpstr>
      <vt:lpstr>Protagonist</vt:lpstr>
      <vt:lpstr>Antagonist</vt:lpstr>
      <vt:lpstr>PowerPoint Presentation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  <vt:lpstr>Name that Disney Movie</vt:lpstr>
    </vt:vector>
  </TitlesOfParts>
  <Company>Wyndmere Public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 Strenge</dc:creator>
  <cp:lastModifiedBy>Technology Manager</cp:lastModifiedBy>
  <cp:revision>50</cp:revision>
  <cp:lastPrinted>2012-12-04T18:40:56Z</cp:lastPrinted>
  <dcterms:created xsi:type="dcterms:W3CDTF">2011-08-27T18:55:31Z</dcterms:created>
  <dcterms:modified xsi:type="dcterms:W3CDTF">2012-12-04T21:23:57Z</dcterms:modified>
</cp:coreProperties>
</file>